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61" r:id="rId2"/>
    <p:sldId id="380" r:id="rId3"/>
    <p:sldId id="364" r:id="rId4"/>
    <p:sldId id="392" r:id="rId5"/>
    <p:sldId id="390" r:id="rId6"/>
    <p:sldId id="328" r:id="rId7"/>
    <p:sldId id="385" r:id="rId8"/>
    <p:sldId id="347" r:id="rId9"/>
    <p:sldId id="357" r:id="rId10"/>
    <p:sldId id="330" r:id="rId11"/>
    <p:sldId id="389" r:id="rId12"/>
    <p:sldId id="393" r:id="rId13"/>
    <p:sldId id="394" r:id="rId14"/>
    <p:sldId id="279" r:id="rId15"/>
  </p:sldIdLst>
  <p:sldSz cx="12192000" cy="6858000"/>
  <p:notesSz cx="6858000" cy="9144000"/>
  <p:embeddedFontLst>
    <p:embeddedFont>
      <p:font typeface="S-Core Dream 3 Light" panose="020B0303030302020204" pitchFamily="34" charset="-127"/>
      <p:regular r:id="rId17"/>
    </p:embeddedFont>
    <p:embeddedFont>
      <p:font typeface="S-Core Dream 6 Bold" panose="020B0703030302020204" pitchFamily="34" charset="-127"/>
      <p:regular r:id="rId18"/>
      <p:bold r:id="rId19"/>
    </p:embeddedFont>
    <p:embeddedFont>
      <p:font typeface="나눔스퀘어_ac Bold" panose="020B0600000101010101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6 Bold" panose="020B07030303020202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00"/>
    <a:srgbClr val="FFE386"/>
    <a:srgbClr val="A3CCA2"/>
    <a:srgbClr val="2F5597"/>
    <a:srgbClr val="C00000"/>
    <a:srgbClr val="2E75B6"/>
    <a:srgbClr val="558FC4"/>
    <a:srgbClr val="668CC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06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F8BCA9-8BEE-436B-AC2F-8F451F5B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87C9F-BD09-415A-BF08-C50AE4EA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kocoafab.cc/tutorial/view/720" TargetMode="External"/><Relationship Id="rId4" Type="http://schemas.openxmlformats.org/officeDocument/2006/relationships/hyperlink" Target="https://youtu.be/Qn6D7Tx5N8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hyperlink" Target="https://post.naver.com/viewer/postView.naver?volumeNo=27098212&amp;memberNo=47018152" TargetMode="External"/><Relationship Id="rId4" Type="http://schemas.openxmlformats.org/officeDocument/2006/relationships/hyperlink" Target="https://youtu.be/PV6Vv4SHyX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56106-A699-37CE-750B-D306EC8C0770}"/>
              </a:ext>
            </a:extLst>
          </p:cNvPr>
          <p:cNvSpPr txBox="1"/>
          <p:nvPr/>
        </p:nvSpPr>
        <p:spPr>
          <a:xfrm>
            <a:off x="3129481" y="2931524"/>
            <a:ext cx="5933035" cy="994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4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프로젝트 안내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6F58637-B1E8-9EBB-E55E-16C15C0AE502}"/>
              </a:ext>
            </a:extLst>
          </p:cNvPr>
          <p:cNvSpPr txBox="1"/>
          <p:nvPr/>
        </p:nvSpPr>
        <p:spPr>
          <a:xfrm>
            <a:off x="1797301" y="1017944"/>
            <a:ext cx="8597396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교육 봉사 동아리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x OO</a:t>
            </a: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고등학교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8</a:t>
            </a:r>
            <a:r>
              <a:rPr kumimoji="1" lang="ko-KR" altLang="en-US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주차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A5F5D0A-EEA8-7640-8346-70FD0B5B8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9852" y="429248"/>
            <a:ext cx="1747260" cy="29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78766-F754-1AA3-EF4B-8272A6860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8766" y="401055"/>
            <a:ext cx="353830" cy="35383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B607CC2D-DD7F-FE4D-50A1-9065DD557936}"/>
              </a:ext>
            </a:extLst>
          </p:cNvPr>
          <p:cNvSpPr txBox="1"/>
          <p:nvPr/>
        </p:nvSpPr>
        <p:spPr>
          <a:xfrm>
            <a:off x="3102767" y="5995280"/>
            <a:ext cx="598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발표자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|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,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endParaRPr kumimoji="1" lang="ko-KR" altLang="en-US" sz="24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3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50F7C8A-FC85-4C73-8AE2-D20F1BD2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11" y="2089668"/>
            <a:ext cx="6262154" cy="360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8CF3A-F964-4B16-9239-9BAAF3B6280C}"/>
              </a:ext>
            </a:extLst>
          </p:cNvPr>
          <p:cNvSpPr txBox="1"/>
          <p:nvPr/>
        </p:nvSpPr>
        <p:spPr>
          <a:xfrm>
            <a:off x="4590361" y="1089586"/>
            <a:ext cx="2685351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잠깐 쉬는 시간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9CC7C-1DBE-3D9C-5ADB-C9A6233DFFB6}"/>
              </a:ext>
            </a:extLst>
          </p:cNvPr>
          <p:cNvSpPr txBox="1"/>
          <p:nvPr/>
        </p:nvSpPr>
        <p:spPr>
          <a:xfrm>
            <a:off x="3730818" y="5694238"/>
            <a:ext cx="5301422" cy="50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쉬는 시간에 팀별로 자리를 이동해 주세요</a:t>
            </a:r>
            <a:r>
              <a:rPr lang="en-US" altLang="ko-KR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😊</a:t>
            </a:r>
            <a:endParaRPr lang="en-US" altLang="ko-KR" sz="20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90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648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24204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3714583" y="296733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/>
              <a:t>프로젝트 기획서를 작성해 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284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BB4604-6760-792B-86A3-8E65FE76E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128"/>
            <a:ext cx="4328053" cy="612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F72714-4028-D0FC-57FE-309A2548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19" y="176127"/>
            <a:ext cx="4330943" cy="6124742"/>
          </a:xfrm>
          <a:prstGeom prst="rect">
            <a:avLst/>
          </a:prstGeom>
          <a:effectLst>
            <a:outerShdw blurRad="292100" dist="139700" dir="2700000" algn="ctr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46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F7106E-986B-0497-67BE-F76E2EFC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50" y="564285"/>
            <a:ext cx="4048706" cy="572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E0A4E91-CEDB-20B1-5C96-A6EB0472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31" y="249730"/>
            <a:ext cx="4048706" cy="572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AE62C-3121-A9A5-2076-DF9B184BA449}"/>
              </a:ext>
            </a:extLst>
          </p:cNvPr>
          <p:cNvSpPr txBox="1"/>
          <p:nvPr/>
        </p:nvSpPr>
        <p:spPr>
          <a:xfrm>
            <a:off x="528947" y="833120"/>
            <a:ext cx="4499950" cy="2538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400" dirty="0"/>
              <a:t>부품 목록을 보고</a:t>
            </a:r>
            <a:endParaRPr lang="en-US" altLang="ko-KR" sz="2400" dirty="0"/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highlight>
                  <a:srgbClr val="FFE386"/>
                </a:highlight>
              </a:rPr>
              <a:t>프로젝트에 사용할 부품</a:t>
            </a:r>
            <a:r>
              <a:rPr lang="ko-KR" altLang="en-US" sz="2400" dirty="0"/>
              <a:t>을</a:t>
            </a:r>
            <a:endParaRPr lang="en-US" altLang="ko-KR" sz="2400" dirty="0"/>
          </a:p>
          <a:p>
            <a:pPr algn="just">
              <a:lnSpc>
                <a:spcPct val="150000"/>
              </a:lnSpc>
            </a:pPr>
            <a:r>
              <a:rPr lang="ko-KR" altLang="en-US" sz="2400" dirty="0"/>
              <a:t>선택합니다</a:t>
            </a:r>
            <a:r>
              <a:rPr lang="en-US" altLang="ko-KR" sz="2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부품의 모델은 바뀔 수 있으니 키트에 있는 </a:t>
            </a:r>
            <a:endParaRPr lang="en-US" altLang="ko-KR" sz="1800" dirty="0"/>
          </a:p>
          <a:p>
            <a:pPr algn="just">
              <a:lnSpc>
                <a:spcPct val="150000"/>
              </a:lnSpc>
            </a:pPr>
            <a:r>
              <a:rPr lang="ko-KR" altLang="en-US" sz="1800" dirty="0"/>
              <a:t>부품의 모델명을 다시 살펴주세요</a:t>
            </a:r>
            <a:r>
              <a:rPr lang="en-US" altLang="ko-KR" sz="1800" dirty="0"/>
              <a:t>.</a:t>
            </a:r>
            <a:r>
              <a:rPr lang="ko-KR" altLang="en-US" sz="1800" dirty="0"/>
              <a:t> 😊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870243D-BD3C-6203-7857-77CAFA99C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29937" y="3913316"/>
            <a:ext cx="2272528" cy="22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500581" y="1468274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프로젝트에 관한 질문이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208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531164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3419644" y="2971800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 err="1"/>
              <a:t>아두이노</a:t>
            </a:r>
            <a:r>
              <a:rPr lang="ko-KR" altLang="en-US" sz="2400" dirty="0"/>
              <a:t> 프로젝트 예시를 살펴볼까요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576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간단한 예시</a:t>
            </a:r>
            <a:r>
              <a:rPr lang="en-US" altLang="ko-KR" sz="2400" dirty="0"/>
              <a:t>: </a:t>
            </a:r>
            <a:r>
              <a:rPr lang="ko-KR" altLang="en-US" sz="2400" dirty="0"/>
              <a:t>햇빛에 따라 움직이는 스마트 블라인드 만들기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541" y="4287414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560650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056850" y="5438995"/>
            <a:ext cx="5068728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햇빛에 따라 움직이는 스마트 블라인드 영상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06418-E568-039B-B272-058990978F98}"/>
              </a:ext>
            </a:extLst>
          </p:cNvPr>
          <p:cNvSpPr txBox="1"/>
          <p:nvPr/>
        </p:nvSpPr>
        <p:spPr>
          <a:xfrm>
            <a:off x="746760" y="6094197"/>
            <a:ext cx="594868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7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코코아팹</a:t>
            </a: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https://kocoafab.cc/tutorial/view/720</a:t>
            </a:r>
            <a:endParaRPr lang="en-US" altLang="ko-KR" sz="17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C4B530-1EDF-18AD-3F35-4E41DB79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2038617"/>
            <a:ext cx="4525770" cy="340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79188C7-2098-B199-FD96-F330262280F6}"/>
              </a:ext>
            </a:extLst>
          </p:cNvPr>
          <p:cNvSpPr/>
          <p:nvPr/>
        </p:nvSpPr>
        <p:spPr>
          <a:xfrm rot="8642141" flipH="1">
            <a:off x="7023337" y="1215023"/>
            <a:ext cx="3933235" cy="3670129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893A6-FBCC-5A08-AAFE-4D57B805214E}"/>
              </a:ext>
            </a:extLst>
          </p:cNvPr>
          <p:cNvSpPr txBox="1"/>
          <p:nvPr/>
        </p:nvSpPr>
        <p:spPr>
          <a:xfrm>
            <a:off x="7305136" y="2145966"/>
            <a:ext cx="3369635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조도센서와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서보모터를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이용한 간단한 프로젝트 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주어진 여러가지 센서를 응용하여 프로젝트를 설계해 보아요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EDFB5-80AC-0C08-FF14-C332E00ECC81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245003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710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응용 예시</a:t>
            </a:r>
            <a:r>
              <a:rPr lang="en-US" altLang="ko-KR" sz="2400" dirty="0"/>
              <a:t>: </a:t>
            </a:r>
            <a:r>
              <a:rPr lang="ko-KR" altLang="en-US" sz="2400" dirty="0"/>
              <a:t>수위 조절 센서를 이용한 </a:t>
            </a:r>
            <a:r>
              <a:rPr lang="ko-KR" altLang="en-US" sz="2400" dirty="0" err="1"/>
              <a:t>스마트팜</a:t>
            </a:r>
            <a:r>
              <a:rPr lang="ko-KR" altLang="en-US" sz="2400" dirty="0"/>
              <a:t> 만들기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541" y="4287414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560650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531862" y="5549467"/>
            <a:ext cx="4111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스마트팜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: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집에서 식물 기르기 영상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06418-E568-039B-B272-058990978F98}"/>
              </a:ext>
            </a:extLst>
          </p:cNvPr>
          <p:cNvSpPr txBox="1"/>
          <p:nvPr/>
        </p:nvSpPr>
        <p:spPr>
          <a:xfrm>
            <a:off x="749992" y="6089981"/>
            <a:ext cx="106172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https://post.naver.com/viewer/postView.naver?volumeNo=27098212&amp;memberNo=47018152</a:t>
            </a:r>
            <a:endParaRPr lang="en-US" altLang="ko-KR" sz="17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79188C7-2098-B199-FD96-F330262280F6}"/>
              </a:ext>
            </a:extLst>
          </p:cNvPr>
          <p:cNvSpPr/>
          <p:nvPr/>
        </p:nvSpPr>
        <p:spPr>
          <a:xfrm rot="8642141" flipH="1">
            <a:off x="7023337" y="1215023"/>
            <a:ext cx="3933235" cy="3670129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893A6-FBCC-5A08-AAFE-4D57B805214E}"/>
              </a:ext>
            </a:extLst>
          </p:cNvPr>
          <p:cNvSpPr txBox="1"/>
          <p:nvPr/>
        </p:nvSpPr>
        <p:spPr>
          <a:xfrm>
            <a:off x="7289849" y="2155399"/>
            <a:ext cx="332979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물의 높이를 감지하는 수위 센서를 이용한 예시입니다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부품이라도 원하는 기능에 따라 사용해 보세요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4B4CC-F39A-DDC9-4B14-09E1393B4E7F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232ABC-C524-0AAC-B3D1-F95A5EAE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53" y="1920734"/>
            <a:ext cx="3596430" cy="359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946AC73-4641-43AD-14EB-BFCFF07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33" y="3778970"/>
            <a:ext cx="2562321" cy="192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프로젝트 진행 과정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1077794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F280-E0B7-C5BF-7FCD-9733E50D61B2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D84F9-9147-6590-2D57-05E124FC0574}"/>
              </a:ext>
            </a:extLst>
          </p:cNvPr>
          <p:cNvSpPr txBox="1"/>
          <p:nvPr/>
        </p:nvSpPr>
        <p:spPr>
          <a:xfrm>
            <a:off x="1134476" y="2202975"/>
            <a:ext cx="8611318" cy="322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000" dirty="0"/>
              <a:t>프로젝트를 기획해요</a:t>
            </a:r>
            <a:r>
              <a:rPr lang="en-US" altLang="ko-KR" sz="2000" dirty="0"/>
              <a:t>.(</a:t>
            </a:r>
            <a:r>
              <a:rPr lang="ko-KR" altLang="en-US" sz="2000" dirty="0"/>
              <a:t>주제선정</a:t>
            </a:r>
            <a:r>
              <a:rPr lang="en-US" altLang="ko-KR" sz="2000" dirty="0"/>
              <a:t>, </a:t>
            </a:r>
            <a:r>
              <a:rPr lang="ko-KR" altLang="en-US" sz="2000" dirty="0"/>
              <a:t>구조</a:t>
            </a:r>
            <a:r>
              <a:rPr lang="en-US" altLang="ko-KR" sz="2000" dirty="0"/>
              <a:t>, </a:t>
            </a:r>
            <a:r>
              <a:rPr lang="ko-KR" altLang="en-US" sz="2000" dirty="0"/>
              <a:t>준비물</a:t>
            </a:r>
            <a:r>
              <a:rPr lang="en-US" altLang="ko-KR" sz="2000" dirty="0"/>
              <a:t>, …)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ex)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스마트팜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준비물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골판지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페트병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식물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본드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…/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dirty="0"/>
              <a:t>원하는 부품에 대해 공부한 후 </a:t>
            </a:r>
            <a:r>
              <a:rPr lang="ko-KR" altLang="en-US" sz="2000" dirty="0" err="1">
                <a:highlight>
                  <a:srgbClr val="FFE386"/>
                </a:highlight>
              </a:rPr>
              <a:t>팅커캐드로</a:t>
            </a:r>
            <a:r>
              <a:rPr lang="ko-KR" altLang="en-US" sz="2000" dirty="0">
                <a:highlight>
                  <a:srgbClr val="FFE386"/>
                </a:highlight>
              </a:rPr>
              <a:t> 시뮬레이션</a:t>
            </a:r>
            <a:r>
              <a:rPr lang="ko-KR" altLang="en-US" sz="2000" dirty="0">
                <a:solidFill>
                  <a:schemeClr val="tx1"/>
                </a:solidFill>
              </a:rPr>
              <a:t>해요</a:t>
            </a:r>
            <a:r>
              <a:rPr lang="en-US" altLang="ko-KR" sz="2000" dirty="0"/>
              <a:t>.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키트를 통해 실제로 동작하는지 확인해요</a:t>
            </a:r>
            <a:r>
              <a:rPr lang="en-US" altLang="ko-KR" sz="2000" dirty="0"/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 startAt="3"/>
            </a:pPr>
            <a:endParaRPr lang="en-US" altLang="ko-KR" sz="2000" dirty="0"/>
          </a:p>
          <a:p>
            <a:pPr marL="457200" indent="-457200" algn="just">
              <a:lnSpc>
                <a:spcPct val="150000"/>
              </a:lnSpc>
              <a:buAutoNum type="arabicPeriod" startAt="3"/>
            </a:pPr>
            <a:r>
              <a:rPr lang="ko-KR" altLang="en-US" sz="2000" dirty="0"/>
              <a:t>여러가지 재료를 이용하여 작품을 완성해요</a:t>
            </a:r>
            <a:r>
              <a:rPr lang="en-US" altLang="ko-KR" sz="2000" dirty="0"/>
              <a:t>! </a:t>
            </a:r>
            <a:r>
              <a:rPr lang="ko-KR" altLang="en-US" sz="2000" dirty="0"/>
              <a:t>😊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76815-6393-24D2-2685-4FF7FDC1F36E}"/>
              </a:ext>
            </a:extLst>
          </p:cNvPr>
          <p:cNvSpPr txBox="1"/>
          <p:nvPr/>
        </p:nvSpPr>
        <p:spPr>
          <a:xfrm>
            <a:off x="831493" y="2845082"/>
            <a:ext cx="519787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dirty="0"/>
              <a:t>⭐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80A8-0021-77EF-4A1E-FAC96918A10D}"/>
              </a:ext>
            </a:extLst>
          </p:cNvPr>
          <p:cNvSpPr txBox="1"/>
          <p:nvPr/>
        </p:nvSpPr>
        <p:spPr>
          <a:xfrm>
            <a:off x="1138742" y="2907054"/>
            <a:ext cx="519787" cy="37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400" dirty="0"/>
              <a:t>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3527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E5764-FF1E-6FD4-C682-743FB10F2D3B}"/>
              </a:ext>
            </a:extLst>
          </p:cNvPr>
          <p:cNvSpPr txBox="1"/>
          <p:nvPr/>
        </p:nvSpPr>
        <p:spPr>
          <a:xfrm>
            <a:off x="2332728" y="2213522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어떻게 사용하나요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🚨프로젝트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88DA9-09B4-9E4D-CF9F-29A74702C9CF}"/>
              </a:ext>
            </a:extLst>
          </p:cNvPr>
          <p:cNvSpPr txBox="1"/>
          <p:nvPr/>
        </p:nvSpPr>
        <p:spPr>
          <a:xfrm>
            <a:off x="1688658" y="3749186"/>
            <a:ext cx="8369742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키트에 있는 부품을 여러 가지 활용하는 걸 추천해요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:D.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 사용법은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부품명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구글에 검색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하거나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모델에 따라 사용법이 다를 수 있으니 부품의 모델명을 검색합니다</a:t>
            </a: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검색이 어려울 시엔 </a:t>
            </a:r>
            <a:r>
              <a:rPr lang="ko-KR" altLang="en-US" sz="20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튜터에게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미리 질문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남겨 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BA9538-7700-9613-2284-CC53C8EE9512}"/>
              </a:ext>
            </a:extLst>
          </p:cNvPr>
          <p:cNvSpPr/>
          <p:nvPr/>
        </p:nvSpPr>
        <p:spPr>
          <a:xfrm>
            <a:off x="725347" y="1805650"/>
            <a:ext cx="10741306" cy="145541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B3C5304D-51ED-6287-D4BE-3D68FD013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54" y="1672350"/>
            <a:ext cx="978536" cy="158368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49C0C81-F58F-FE19-38B0-B61A877C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B58AAB-F9D5-4A0F-F3AE-E7C935495D73}"/>
              </a:ext>
            </a:extLst>
          </p:cNvPr>
          <p:cNvSpPr/>
          <p:nvPr/>
        </p:nvSpPr>
        <p:spPr>
          <a:xfrm>
            <a:off x="725347" y="3435587"/>
            <a:ext cx="10741306" cy="2555218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A8FF6-D6DC-EAED-0A39-ED80F904E556}"/>
              </a:ext>
            </a:extLst>
          </p:cNvPr>
          <p:cNvSpPr txBox="1"/>
          <p:nvPr/>
        </p:nvSpPr>
        <p:spPr>
          <a:xfrm>
            <a:off x="10637979" y="24133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D7F22-CD04-C61B-B357-AFEF3D6679B6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374D19-479F-5043-92F5-005BC7736334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413259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50"/>
            <a:ext cx="10741306" cy="145541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🚨프로젝트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672350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3435587"/>
            <a:ext cx="10741306" cy="2555218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4133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354598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E5764-FF1E-6FD4-C682-743FB10F2D3B}"/>
              </a:ext>
            </a:extLst>
          </p:cNvPr>
          <p:cNvSpPr txBox="1"/>
          <p:nvPr/>
        </p:nvSpPr>
        <p:spPr>
          <a:xfrm>
            <a:off x="2332728" y="2233842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할 때 </a:t>
            </a:r>
            <a:r>
              <a:rPr lang="ko-KR" altLang="en-US" sz="2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유의할 점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있나요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88DA9-09B4-9E4D-CF9F-29A74702C9CF}"/>
              </a:ext>
            </a:extLst>
          </p:cNvPr>
          <p:cNvSpPr txBox="1"/>
          <p:nvPr/>
        </p:nvSpPr>
        <p:spPr>
          <a:xfrm>
            <a:off x="1582392" y="3538547"/>
            <a:ext cx="9349768" cy="234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저항을 이용해야 하는 부품인지 꼭 확인하여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부품 과열 및 화상을 입지 않도록 주의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 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스케치를 작성할 땐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항상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코드를 설명하는 주석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달아주세요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어려운 일이 생기면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튜터에게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시간적 여유를 두고 질문해 주세요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마감 기한은 지켜주세요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~~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🚨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47F08-5137-895E-5144-7A7D9B699B1F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253207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81FDAF09-734C-869B-8295-9C17AFC5C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89980"/>
              </p:ext>
            </p:extLst>
          </p:nvPr>
        </p:nvGraphicFramePr>
        <p:xfrm>
          <a:off x="1526140" y="2405296"/>
          <a:ext cx="9139720" cy="330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898">
                  <a:extLst>
                    <a:ext uri="{9D8B030D-6E8A-4147-A177-3AD203B41FA5}">
                      <a16:colId xmlns:a16="http://schemas.microsoft.com/office/drawing/2014/main" val="2060424320"/>
                    </a:ext>
                  </a:extLst>
                </a:gridCol>
                <a:gridCol w="6594822">
                  <a:extLst>
                    <a:ext uri="{9D8B030D-6E8A-4147-A177-3AD203B41FA5}">
                      <a16:colId xmlns:a16="http://schemas.microsoft.com/office/drawing/2014/main" val="1586947443"/>
                    </a:ext>
                  </a:extLst>
                </a:gridCol>
              </a:tblGrid>
              <a:tr h="6602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안내 및 팀별 기획서 제출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16406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발표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계획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 팀별 프로젝트 진행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65277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팀별 프로젝트 진행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20578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최종발표 안내</a:t>
                      </a:r>
                      <a:endParaRPr lang="en-US" altLang="ko-KR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013571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최종발표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23439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56A903-CE9F-0B56-DEF7-3943588E7C52}"/>
              </a:ext>
            </a:extLst>
          </p:cNvPr>
          <p:cNvSpPr txBox="1"/>
          <p:nvPr/>
        </p:nvSpPr>
        <p:spPr>
          <a:xfrm>
            <a:off x="5338422" y="902747"/>
            <a:ext cx="151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5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일정</a:t>
            </a:r>
            <a:endParaRPr kumimoji="0" lang="en-US" altLang="ko-KR" sz="5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7B4CAF-0C97-A60A-7CFE-8DFEBC0459EA}"/>
              </a:ext>
            </a:extLst>
          </p:cNvPr>
          <p:cNvCxnSpPr>
            <a:cxnSpLocks/>
          </p:cNvCxnSpPr>
          <p:nvPr/>
        </p:nvCxnSpPr>
        <p:spPr>
          <a:xfrm>
            <a:off x="5167515" y="1066990"/>
            <a:ext cx="165063" cy="0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D7774B-E02A-3074-22EC-B337BFCFAFCB}"/>
              </a:ext>
            </a:extLst>
          </p:cNvPr>
          <p:cNvCxnSpPr>
            <a:cxnSpLocks/>
          </p:cNvCxnSpPr>
          <p:nvPr/>
        </p:nvCxnSpPr>
        <p:spPr>
          <a:xfrm>
            <a:off x="5505516" y="673567"/>
            <a:ext cx="0" cy="153128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9050EA-8D5A-0A18-A7DA-433BB942299A}"/>
              </a:ext>
            </a:extLst>
          </p:cNvPr>
          <p:cNvCxnSpPr>
            <a:cxnSpLocks/>
          </p:cNvCxnSpPr>
          <p:nvPr/>
        </p:nvCxnSpPr>
        <p:spPr>
          <a:xfrm>
            <a:off x="5201805" y="780247"/>
            <a:ext cx="178944" cy="131344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9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A5D83-2978-FDF2-6DCD-7119894AE179}"/>
              </a:ext>
            </a:extLst>
          </p:cNvPr>
          <p:cNvSpPr txBox="1"/>
          <p:nvPr/>
        </p:nvSpPr>
        <p:spPr>
          <a:xfrm>
            <a:off x="5065110" y="1203304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5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Team</a:t>
            </a:r>
            <a:endParaRPr kumimoji="0" lang="en-US" altLang="ko-KR" sz="5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4012FE1E-47FC-AC88-2B90-C77F25C5F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34815"/>
              </p:ext>
            </p:extLst>
          </p:nvPr>
        </p:nvGraphicFramePr>
        <p:xfrm>
          <a:off x="1112703" y="2956218"/>
          <a:ext cx="9966594" cy="216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099">
                  <a:extLst>
                    <a:ext uri="{9D8B030D-6E8A-4147-A177-3AD203B41FA5}">
                      <a16:colId xmlns:a16="http://schemas.microsoft.com/office/drawing/2014/main" val="2060424320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586947443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067959829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095548053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254274688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412584931"/>
                    </a:ext>
                  </a:extLst>
                </a:gridCol>
              </a:tblGrid>
              <a:tr h="5404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16406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65277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000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  <a:sym typeface="Arial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20578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89727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E1411E-730F-62D7-A162-CD18F8CA9004}"/>
              </a:ext>
            </a:extLst>
          </p:cNvPr>
          <p:cNvCxnSpPr>
            <a:cxnSpLocks/>
          </p:cNvCxnSpPr>
          <p:nvPr/>
        </p:nvCxnSpPr>
        <p:spPr>
          <a:xfrm>
            <a:off x="4843052" y="1381950"/>
            <a:ext cx="165063" cy="0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B80E3E-DB65-A0C0-51C0-70DF6771E43B}"/>
              </a:ext>
            </a:extLst>
          </p:cNvPr>
          <p:cNvCxnSpPr>
            <a:cxnSpLocks/>
          </p:cNvCxnSpPr>
          <p:nvPr/>
        </p:nvCxnSpPr>
        <p:spPr>
          <a:xfrm>
            <a:off x="5181053" y="988527"/>
            <a:ext cx="0" cy="153128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9149188-8C56-78A3-5F40-DD703583653E}"/>
              </a:ext>
            </a:extLst>
          </p:cNvPr>
          <p:cNvCxnSpPr>
            <a:cxnSpLocks/>
          </p:cNvCxnSpPr>
          <p:nvPr/>
        </p:nvCxnSpPr>
        <p:spPr>
          <a:xfrm>
            <a:off x="4877342" y="1095207"/>
            <a:ext cx="178944" cy="131344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2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4872</TotalTime>
  <Words>410</Words>
  <Application>Microsoft Office PowerPoint</Application>
  <PresentationFormat>와이드스크린</PresentationFormat>
  <Paragraphs>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S-Core Dream 3 Light</vt:lpstr>
      <vt:lpstr>에스코어 드림 6 Bold</vt:lpstr>
      <vt:lpstr>맑은 고딕</vt:lpstr>
      <vt:lpstr>에스코어 드림 5 Medium</vt:lpstr>
      <vt:lpstr>Arial</vt:lpstr>
      <vt:lpstr>S-Core Dream 6 Bold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장 다희</cp:lastModifiedBy>
  <cp:revision>200</cp:revision>
  <dcterms:created xsi:type="dcterms:W3CDTF">2022-01-31T20:16:23Z</dcterms:created>
  <dcterms:modified xsi:type="dcterms:W3CDTF">2023-02-20T14:31:19Z</dcterms:modified>
</cp:coreProperties>
</file>